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4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0"/>
    <p:restoredTop sz="94694"/>
  </p:normalViewPr>
  <p:slideViewPr>
    <p:cSldViewPr snapToGrid="0">
      <p:cViewPr varScale="1">
        <p:scale>
          <a:sx n="121" d="100"/>
          <a:sy n="121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R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1019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2360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72900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52715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87607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671858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80692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26871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0188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922124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65808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1458F3F-FBFB-7B4F-9049-375ADFF903EB}" type="datetimeFigureOut">
              <a:rPr lang="es-CR" smtClean="0"/>
              <a:t>18/3/26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6125BF5-4CDE-094B-83EC-7B74D2F4B1CF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1084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43" r:id="rId2"/>
    <p:sldLayoutId id="2147484044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837E23-7404-F753-58A6-3A7A9DC31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105" y="1156933"/>
            <a:ext cx="7315200" cy="3255264"/>
          </a:xfrm>
        </p:spPr>
        <p:txBody>
          <a:bodyPr>
            <a:normAutofit fontScale="90000"/>
          </a:bodyPr>
          <a:lstStyle/>
          <a:p>
            <a:r>
              <a:rPr lang="es-CR" b="1" dirty="0">
                <a:latin typeface="Arial" panose="020B0604020202020204" pitchFamily="34" charset="0"/>
                <a:cs typeface="Arial" panose="020B0604020202020204" pitchFamily="34" charset="0"/>
              </a:rPr>
              <a:t>PROMOCIÓN  VERANO</a:t>
            </a:r>
            <a:br>
              <a:rPr lang="es-C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b="1" dirty="0">
                <a:latin typeface="Arial" panose="020B0604020202020204" pitchFamily="34" charset="0"/>
                <a:cs typeface="Arial" panose="020B0604020202020204" pitchFamily="34" charset="0"/>
              </a:rPr>
              <a:t>QUICKSTOP LINDORA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B41CD2-3EB4-E9DC-1D41-13FBD4259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6357" y="4571725"/>
            <a:ext cx="7315200" cy="914400"/>
          </a:xfrm>
        </p:spPr>
        <p:txBody>
          <a:bodyPr/>
          <a:lstStyle/>
          <a:p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Marzo, 2026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07B323D-9629-DBBB-FFDB-FFA0FAD278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6961" y="3463993"/>
            <a:ext cx="2215463" cy="221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314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26A297-D245-F741-42F3-2532D322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>
                <a:latin typeface="Arial" panose="020B0604020202020204" pitchFamily="34" charset="0"/>
                <a:cs typeface="Arial" panose="020B0604020202020204" pitchFamily="34" charset="0"/>
              </a:rPr>
              <a:t>SITUACIÓN</a:t>
            </a:r>
            <a:br>
              <a:rPr lang="es-C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R" b="1" dirty="0">
                <a:latin typeface="Arial" panose="020B0604020202020204" pitchFamily="34" charset="0"/>
                <a:cs typeface="Arial" panose="020B0604020202020204" pitchFamily="34" charset="0"/>
              </a:rPr>
              <a:t>ACTUAL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74D34C-6D53-95C4-B4BD-8E1E5A1348B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abre la decima tienda de conveniencia de </a:t>
            </a:r>
            <a:r>
              <a:rPr lang="es-C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Quickstop</a:t>
            </a:r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Lindora en enero 2026.</a:t>
            </a:r>
          </a:p>
          <a:p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ventas y trafico de clientes no han sido las proyectadas a pesar de los esfuerzos realizados (se rotuló la tienda, se volanteó, se hicieron </a:t>
            </a:r>
            <a:r>
              <a:rPr lang="es-C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menúes</a:t>
            </a:r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ofrecer nuestros productos a las personas que llegan por combustible a la gasolinera).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051588A-8193-234A-1A58-530A5D2217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6122" y="895830"/>
            <a:ext cx="1429681" cy="1429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459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B6E124-E046-C998-8CAD-6191AD124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65848A-BF71-4A7E-90AB-5A283AEB9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EB28384-B248-9C5C-AC34-B8E269F317B5}"/>
              </a:ext>
            </a:extLst>
          </p:cNvPr>
          <p:cNvSpPr txBox="1">
            <a:spLocks/>
          </p:cNvSpPr>
          <p:nvPr/>
        </p:nvSpPr>
        <p:spPr>
          <a:xfrm>
            <a:off x="3869268" y="864108"/>
            <a:ext cx="7315200" cy="512064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Vamos a sortear un </a:t>
            </a:r>
            <a:r>
              <a:rPr lang="es-C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cuadraciclo</a:t>
            </a:r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Suzuki </a:t>
            </a:r>
            <a:r>
              <a:rPr lang="es-C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Katana</a:t>
            </a:r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incrementar las ventas.</a:t>
            </a:r>
          </a:p>
          <a:p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Mantener esta promoción durante dos meses.</a:t>
            </a:r>
          </a:p>
          <a:p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personas deben comprar productos patrocinadores, así como combustible en la estación Delta Lindora.</a:t>
            </a:r>
          </a:p>
          <a:p>
            <a:endParaRPr lang="es-C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226EB02-8448-5538-6219-10A96F91B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6122" y="895830"/>
            <a:ext cx="1429681" cy="1429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049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C9F66B-A7E4-12CF-2291-A9291BDB0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es-CR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5BA8E72-08DB-8C74-E5A8-DAE61C5AE6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58228" y="471"/>
            <a:ext cx="4137339" cy="6402074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D7D87F0E-6A68-248C-3C29-19EA520DF763}"/>
              </a:ext>
            </a:extLst>
          </p:cNvPr>
          <p:cNvSpPr/>
          <p:nvPr/>
        </p:nvSpPr>
        <p:spPr>
          <a:xfrm>
            <a:off x="5858229" y="6402546"/>
            <a:ext cx="4137338" cy="4563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DE27AF3-32A6-8D19-894C-E8F9076F37EB}"/>
              </a:ext>
            </a:extLst>
          </p:cNvPr>
          <p:cNvSpPr/>
          <p:nvPr/>
        </p:nvSpPr>
        <p:spPr>
          <a:xfrm>
            <a:off x="9488847" y="6477885"/>
            <a:ext cx="299577" cy="2995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EB9E2523-E6EC-C4CF-5446-21F164D0145E}"/>
              </a:ext>
            </a:extLst>
          </p:cNvPr>
          <p:cNvSpPr/>
          <p:nvPr/>
        </p:nvSpPr>
        <p:spPr>
          <a:xfrm>
            <a:off x="8940492" y="6477885"/>
            <a:ext cx="299577" cy="2995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5B4E949F-DD18-BA31-6B00-6AC03A16EEBC}"/>
              </a:ext>
            </a:extLst>
          </p:cNvPr>
          <p:cNvSpPr/>
          <p:nvPr/>
        </p:nvSpPr>
        <p:spPr>
          <a:xfrm>
            <a:off x="8426316" y="6477885"/>
            <a:ext cx="299577" cy="2995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59ADB1EB-A192-E385-51C0-5A80749555AF}"/>
              </a:ext>
            </a:extLst>
          </p:cNvPr>
          <p:cNvSpPr/>
          <p:nvPr/>
        </p:nvSpPr>
        <p:spPr>
          <a:xfrm>
            <a:off x="7895806" y="6477885"/>
            <a:ext cx="299577" cy="2995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377E3115-51BC-2691-58C3-0B12BB41B09C}"/>
              </a:ext>
            </a:extLst>
          </p:cNvPr>
          <p:cNvSpPr/>
          <p:nvPr/>
        </p:nvSpPr>
        <p:spPr>
          <a:xfrm>
            <a:off x="7387116" y="6477885"/>
            <a:ext cx="299577" cy="2995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D73F6FE3-69C2-40FE-643F-BEE05F2E9C35}"/>
              </a:ext>
            </a:extLst>
          </p:cNvPr>
          <p:cNvSpPr/>
          <p:nvPr/>
        </p:nvSpPr>
        <p:spPr>
          <a:xfrm>
            <a:off x="6877622" y="6477885"/>
            <a:ext cx="299577" cy="2995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DD856EB-0FD9-CBC0-6F19-434B88D97DA7}"/>
              </a:ext>
            </a:extLst>
          </p:cNvPr>
          <p:cNvSpPr txBox="1"/>
          <p:nvPr/>
        </p:nvSpPr>
        <p:spPr>
          <a:xfrm>
            <a:off x="5896318" y="6484972"/>
            <a:ext cx="112036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Patrocinan:</a:t>
            </a:r>
            <a:endParaRPr lang="es-CR" sz="1000" dirty="0"/>
          </a:p>
        </p:txBody>
      </p:sp>
    </p:spTree>
    <p:extLst>
      <p:ext uri="{BB962C8B-B14F-4D97-AF65-F5344CB8AC3E}">
        <p14:creationId xmlns:p14="http://schemas.microsoft.com/office/powerpoint/2010/main" val="701176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B6E124-E046-C998-8CAD-6191AD124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095399" cy="4601183"/>
          </a:xfrm>
        </p:spPr>
        <p:txBody>
          <a:bodyPr/>
          <a:lstStyle/>
          <a:p>
            <a:r>
              <a:rPr lang="es-CR" b="1" dirty="0">
                <a:latin typeface="Arial" panose="020B0604020202020204" pitchFamily="34" charset="0"/>
                <a:cs typeface="Arial" panose="020B0604020202020204" pitchFamily="34" charset="0"/>
              </a:rPr>
              <a:t>PROMOCIÓN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65848A-BF71-4A7E-90AB-5A283AEB9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EB28384-B248-9C5C-AC34-B8E269F317B5}"/>
              </a:ext>
            </a:extLst>
          </p:cNvPr>
          <p:cNvSpPr txBox="1">
            <a:spLocks/>
          </p:cNvSpPr>
          <p:nvPr/>
        </p:nvSpPr>
        <p:spPr>
          <a:xfrm>
            <a:off x="3869268" y="864108"/>
            <a:ext cx="7315200" cy="512064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Comunicaremos esta promoción en una valla externa de la gasolinera, así como en nuestra tienda de conveniencia.</a:t>
            </a:r>
          </a:p>
          <a:p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Haremos habladores para comunicar dentro de la tienda cuales son los productos patrocinadores.</a:t>
            </a:r>
          </a:p>
          <a:p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pondrá en exposición el </a:t>
            </a:r>
            <a:r>
              <a:rPr lang="es-C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cuadraciclo</a:t>
            </a:r>
            <a:r>
              <a:rPr lang="es-C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la gasolinera para atraer a todas las personas que pasan por la Radial Lindora.</a:t>
            </a:r>
          </a:p>
          <a:p>
            <a:endParaRPr lang="es-C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A808706-9751-5AAF-E865-0952DCF8E36A}"/>
              </a:ext>
            </a:extLst>
          </p:cNvPr>
          <p:cNvSpPr txBox="1"/>
          <p:nvPr/>
        </p:nvSpPr>
        <p:spPr>
          <a:xfrm>
            <a:off x="10942820" y="-9443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R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8B49611-8A1D-0212-2E71-E299D3E75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6122" y="895830"/>
            <a:ext cx="1429681" cy="1429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429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A7021510-05E3-AFAB-FD7C-67F468761910}"/>
              </a:ext>
            </a:extLst>
          </p:cNvPr>
          <p:cNvSpPr/>
          <p:nvPr/>
        </p:nvSpPr>
        <p:spPr>
          <a:xfrm>
            <a:off x="376518" y="416859"/>
            <a:ext cx="11456894" cy="6051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48C40F5-C1BA-15A6-C289-AB8562DECEB7}"/>
              </a:ext>
            </a:extLst>
          </p:cNvPr>
          <p:cNvSpPr txBox="1"/>
          <p:nvPr/>
        </p:nvSpPr>
        <p:spPr>
          <a:xfrm>
            <a:off x="4931709" y="2828834"/>
            <a:ext cx="60982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ESPERAMOS CONTAR CON SU PARTICIPACIÓN</a:t>
            </a:r>
            <a:endParaRPr lang="es-CR" sz="3600" dirty="0">
              <a:solidFill>
                <a:schemeClr val="bg1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EC2B16A-4146-37BD-6F08-13FE2A09B1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739" y="2091244"/>
            <a:ext cx="2675507" cy="267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99313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QUICKSTOP">
      <a:dk1>
        <a:srgbClr val="542F0D"/>
      </a:dk1>
      <a:lt1>
        <a:srgbClr val="FFFFFF"/>
      </a:lt1>
      <a:dk2>
        <a:srgbClr val="4E3B30"/>
      </a:dk2>
      <a:lt2>
        <a:srgbClr val="EAA729"/>
      </a:lt2>
      <a:accent1>
        <a:srgbClr val="F07A21"/>
      </a:accent1>
      <a:accent2>
        <a:srgbClr val="A5644E"/>
      </a:accent2>
      <a:accent3>
        <a:srgbClr val="F0592A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{662728D8-52BF-C84F-AB53-32779E7D26D2}tf10001124</Template>
  <TotalTime>203</TotalTime>
  <Words>169</Words>
  <Application>Microsoft Macintosh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Corbel</vt:lpstr>
      <vt:lpstr>Wingdings 2</vt:lpstr>
      <vt:lpstr>Marco</vt:lpstr>
      <vt:lpstr>PROMOCIÓN  VERANO QUICKSTOP LINDORA</vt:lpstr>
      <vt:lpstr>SITUACIÓN ACTUAL</vt:lpstr>
      <vt:lpstr>OBJETIVO</vt:lpstr>
      <vt:lpstr>OBJETIVO</vt:lpstr>
      <vt:lpstr>PROMOCIÓN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Edgard Vargas</cp:lastModifiedBy>
  <cp:revision>6</cp:revision>
  <dcterms:created xsi:type="dcterms:W3CDTF">2026-03-18T13:49:48Z</dcterms:created>
  <dcterms:modified xsi:type="dcterms:W3CDTF">2026-03-18T20:51:02Z</dcterms:modified>
</cp:coreProperties>
</file>